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92" r:id="rId2"/>
    <p:sldId id="381" r:id="rId3"/>
    <p:sldId id="320" r:id="rId4"/>
    <p:sldId id="365" r:id="rId5"/>
    <p:sldId id="321" r:id="rId6"/>
    <p:sldId id="382" r:id="rId7"/>
    <p:sldId id="372" r:id="rId8"/>
    <p:sldId id="383" r:id="rId9"/>
    <p:sldId id="319" r:id="rId10"/>
    <p:sldId id="318" r:id="rId11"/>
    <p:sldId id="384" r:id="rId12"/>
    <p:sldId id="385" r:id="rId13"/>
    <p:sldId id="352" r:id="rId14"/>
    <p:sldId id="353" r:id="rId15"/>
    <p:sldId id="380" r:id="rId16"/>
    <p:sldId id="355" r:id="rId17"/>
    <p:sldId id="363" r:id="rId18"/>
    <p:sldId id="362" r:id="rId19"/>
    <p:sldId id="356" r:id="rId20"/>
    <p:sldId id="357" r:id="rId21"/>
    <p:sldId id="358" r:id="rId22"/>
    <p:sldId id="359" r:id="rId23"/>
    <p:sldId id="373" r:id="rId24"/>
    <p:sldId id="374" r:id="rId25"/>
    <p:sldId id="37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DB3E-4C05-48CB-9089-11D8CC6CDCC0}" v="6" dt="2023-08-26T18:07:36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1"/>
    <p:restoredTop sz="94737"/>
  </p:normalViewPr>
  <p:slideViewPr>
    <p:cSldViewPr>
      <p:cViewPr varScale="1">
        <p:scale>
          <a:sx n="102" d="100"/>
          <a:sy n="102" d="100"/>
        </p:scale>
        <p:origin x="204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hn" userId="cb1d34211dc1be1a" providerId="LiveId" clId="{2905DB3E-4C05-48CB-9089-11D8CC6CDCC0}"/>
    <pc:docChg chg="modSld">
      <pc:chgData name="Daniel Ahn" userId="cb1d34211dc1be1a" providerId="LiveId" clId="{2905DB3E-4C05-48CB-9089-11D8CC6CDCC0}" dt="2023-08-26T18:07:36.095" v="5" actId="20577"/>
      <pc:docMkLst>
        <pc:docMk/>
      </pc:docMkLst>
      <pc:sldChg chg="modSp">
        <pc:chgData name="Daniel Ahn" userId="cb1d34211dc1be1a" providerId="LiveId" clId="{2905DB3E-4C05-48CB-9089-11D8CC6CDCC0}" dt="2023-08-26T18:07:36.095" v="5" actId="20577"/>
        <pc:sldMkLst>
          <pc:docMk/>
          <pc:sldMk cId="1850917584" sldId="320"/>
        </pc:sldMkLst>
        <pc:spChg chg="mod">
          <ac:chgData name="Daniel Ahn" userId="cb1d34211dc1be1a" providerId="LiveId" clId="{2905DB3E-4C05-48CB-9089-11D8CC6CDCC0}" dt="2023-08-26T18:07:36.095" v="5" actId="20577"/>
          <ac:spMkLst>
            <pc:docMk/>
            <pc:sldMk cId="1850917584" sldId="320"/>
            <ac:spMk id="21505" creationId="{ABEBC06B-51D6-4B21-A091-F39C865F5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8/26/2023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</a:t>
            </a:r>
            <a:r>
              <a:rPr lang="en-US" b="1" dirty="0">
                <a:solidFill>
                  <a:srgbClr val="FF0000"/>
                </a:solidFill>
              </a:rPr>
              <a:t>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Practice</a:t>
            </a:r>
            <a:r>
              <a:rPr lang="en-US" dirty="0"/>
              <a:t> your 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</a:t>
            </a:r>
            <a:r>
              <a:rPr lang="en-US" altLang="en-US" sz="1800">
                <a:latin typeface="Trebuchet MS" panose="020B0603020202020204" pitchFamily="34" charset="0"/>
                <a:ea typeface="Osaka" pitchFamily="-84" charset="-128"/>
              </a:rPr>
              <a:t>: 8 </a:t>
            </a: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6327</TotalTime>
  <Words>1189</Words>
  <Application>Microsoft Office PowerPoint</Application>
  <PresentationFormat>On-screen Show (4:3)</PresentationFormat>
  <Paragraphs>191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Monotype Sorts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Daniel Ahn</cp:lastModifiedBy>
  <cp:revision>370</cp:revision>
  <cp:lastPrinted>2008-08-24T01:10:54Z</cp:lastPrinted>
  <dcterms:created xsi:type="dcterms:W3CDTF">2009-12-30T18:37:25Z</dcterms:created>
  <dcterms:modified xsi:type="dcterms:W3CDTF">2023-08-26T18:07:37Z</dcterms:modified>
</cp:coreProperties>
</file>